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4D4E3-2151-48D5-9672-F885194ABA7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B8101-0F48-41A7-A5F6-B47840AAC3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9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7C486-219A-4D64-B3C6-B5C46835B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AFF36E-3A1F-4C7B-97EF-5812F570F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71E8D-9211-4107-B8E7-62BC7580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A47BEC-1D37-4AF4-8164-8F8B9FAC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9D4D05-A92A-43D0-A894-49E0D7D7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95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E5BC0-1472-4FCA-865E-5322DB4D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B3D235-7BA2-417B-8612-678A94F49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E8123F-84D3-4473-88F9-E778CB08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16DDB9-7A04-40D9-8F39-6BC72EF6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4BF92E-B455-442B-8D52-5209B32D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2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2545F4B-615E-4C31-B840-512EA6925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7DC874-9D9D-4A1D-BF64-F847806B2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CB9335-9867-4374-96A8-74E832F6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4B7310-723D-4556-89ED-9122B9D8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CE5E69-7CD6-4082-9717-70F9C9ED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72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A8E6F-A298-43D8-87CD-527AC08A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87E67-9D7B-4783-8F6E-923D4CA14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F73AE1-6AD2-4361-B855-F966D3EC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9A3EBC-681E-452F-8B85-FF5A6F7E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D43991-7A50-49EC-9362-1DBE6C45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3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C3323-85CA-47F6-8597-A47DFC8A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A5F2A7-6D54-416F-A337-58D46D611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DA4BAE-0499-4866-A011-2397D0C8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B3CFE6-9340-44F3-94FA-E7327471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0A9783-6865-4893-87C2-2B4213FE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130F2-6D48-4E4F-B69B-7DAC69DCC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AC8DB7-C866-45FF-8C2C-6FEE11023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49398E-8D42-4777-944E-EEBFF4313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202349-E3E1-44CD-B4EC-6C127702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761095-DC44-44BE-ACC0-8B93061C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E6CA66-2986-4B04-84E1-0CED2C16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7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2D25B-A8ED-46BD-8D81-39BE521A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BBAFBE-DF26-4DAB-B695-1A48B316C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E45AF2-5E33-4BF3-AAE4-3870EB220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E96F39-231F-43E2-ADED-D72076BC35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9CF7DE-29CD-4AAC-872F-1CDDDD07D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CD7F264-8681-4B9A-A475-6C9D8BB3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47A01C9-44C5-472E-92D9-56A81164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8FB1C4-3E68-4AA7-A752-75A064CB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2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C89F3-C515-4219-8A0E-754F4E82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43800B-0F23-457E-B80B-17C73D431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1224CD-CFB4-4FB5-BF78-77C1019C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109621-4BBA-4BAC-B9FB-248ACB43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7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F358B6-8698-4FC5-A9CB-F2692361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93F84F8-F2B7-4C44-8DB8-7EA0924B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14E7CD-E2EB-4CF6-BB39-F8DE7F0C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84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F6A3D-C4EA-4395-9563-36342557A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58278-67EC-4B6A-8D59-370880813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1B4C1B-BEBE-4222-9CB6-29E0F5C9E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5976E5-1903-4F33-A238-7D46669C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B58EB7-552E-455A-8D15-742C4923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3FF40E-26CC-40BF-A173-BAE63083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53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004A4A-9EBF-46F4-8E15-A883A616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66926A-18EF-45A7-B0FC-84ABA8927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0DB68A-468F-46F7-A8DF-6BE406BC3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1D7D17-8933-4CB2-8470-33EBA9D7A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EC5E77-062C-4658-AEAF-36AFF09A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4473E4-9034-4769-9645-8D20A62B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8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E1C39-3F44-48C5-9D1B-892813C1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E048B4-8193-4825-BB9F-738945C1F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C7E14-9CDC-4D64-810E-769732840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6098-8E29-4441-9666-A402BF852FC2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CA2841-3B5F-4727-AA59-0C4D6E520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633897-12F8-4139-937D-829CB459C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E2D8-9882-4574-8FEE-DD6BD85697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66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AA85B9-6616-433F-8548-AC885BCF4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43" y="369711"/>
            <a:ext cx="5633157" cy="611857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1645AA3-49E5-4D2E-9C08-0A04444CC4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333" y="651933"/>
            <a:ext cx="5633157" cy="3558823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86174D3-A4BD-418A-975F-4876A6BF2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8278" y="5909118"/>
            <a:ext cx="4627265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5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2183B82-D0CE-4B90-9B2F-7F833C7BC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89" y="445583"/>
            <a:ext cx="9764889" cy="485856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D74252-D917-40E4-860C-9A96C4D41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367" y="5972926"/>
            <a:ext cx="4627265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674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сборки стул «ОЛИМП»</dc:title>
  <dc:creator>Asus</dc:creator>
  <cp:lastModifiedBy>Asus</cp:lastModifiedBy>
  <cp:revision>2</cp:revision>
  <dcterms:created xsi:type="dcterms:W3CDTF">2023-05-27T20:43:42Z</dcterms:created>
  <dcterms:modified xsi:type="dcterms:W3CDTF">2023-05-28T13:52:35Z</dcterms:modified>
</cp:coreProperties>
</file>